
<file path=[Content_Types].xml><?xml version="1.0" encoding="utf-8"?>
<Types xmlns="http://schemas.openxmlformats.org/package/2006/content-types">
  <Default Extension="png" ContentType="image/png"/>
  <Default Extension="mp3" ContentType="audio/mpe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</p:sldMasterIdLst>
  <p:sldIdLst>
    <p:sldId id="256" r:id="rId2"/>
    <p:sldId id="257" r:id="rId3"/>
    <p:sldId id="266" r:id="rId4"/>
    <p:sldId id="260" r:id="rId5"/>
    <p:sldId id="265" r:id="rId6"/>
    <p:sldId id="264" r:id="rId7"/>
    <p:sldId id="267" r:id="rId8"/>
    <p:sldId id="261" r:id="rId9"/>
    <p:sldId id="268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p3>
</file>

<file path=ppt/media/media4.m4a>
</file>

<file path=ppt/media/media5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smtClean="0"/>
              <a:t>Щракнете, за да редактирате стила на подзаглавието в образеца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805866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394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4923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3062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лавка на секция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48262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80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889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982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358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212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36798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2EFADB2-00CC-45DB-A613-934B8F3F704D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B83ACF64-A731-45DD-AE6D-51D312E8F02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7796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7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5.mkv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</a:t>
            </a:r>
            <a:r>
              <a:rPr lang="en-US" dirty="0" err="1" smtClean="0"/>
              <a:t>fullhouse</a:t>
            </a:r>
            <a:endParaRPr lang="en-GB" dirty="0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 smtClean="0"/>
              <a:t>ПРОЕКТ ВЪРХУ МАТЕМАТИЧЕСКИ ИГРИ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8152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2285998" y="2942705"/>
            <a:ext cx="9468197" cy="1936867"/>
          </a:xfrm>
        </p:spPr>
        <p:txBody>
          <a:bodyPr/>
          <a:lstStyle/>
          <a:p>
            <a:r>
              <a:rPr lang="bg-BG" dirty="0" smtClean="0"/>
              <a:t>БЛАГОДАРИМ ЗА ВНИМАНИЕТО!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571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лавие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НАШИЯТ ОТБОР</a:t>
            </a:r>
            <a:endParaRPr lang="en-GB" dirty="0"/>
          </a:p>
        </p:txBody>
      </p:sp>
      <p:sp>
        <p:nvSpPr>
          <p:cNvPr id="8" name="Контейнер за съдържание 7"/>
          <p:cNvSpPr>
            <a:spLocks noGrp="1"/>
          </p:cNvSpPr>
          <p:nvPr>
            <p:ph idx="1"/>
          </p:nvPr>
        </p:nvSpPr>
        <p:spPr>
          <a:xfrm>
            <a:off x="1396538" y="1966998"/>
            <a:ext cx="5644342" cy="4891001"/>
          </a:xfrm>
        </p:spPr>
        <p:txBody>
          <a:bodyPr>
            <a:normAutofit fontScale="62500" lnSpcReduction="20000"/>
          </a:bodyPr>
          <a:lstStyle/>
          <a:p>
            <a:pPr lvl="0"/>
            <a:r>
              <a:rPr lang="bg-BG" sz="3800" dirty="0"/>
              <a:t>Валентин Пеев – 9г клас </a:t>
            </a:r>
            <a:endParaRPr lang="en-GB" sz="3800" dirty="0"/>
          </a:p>
          <a:p>
            <a:r>
              <a:rPr lang="bg-BG" sz="3800" dirty="0"/>
              <a:t>- </a:t>
            </a:r>
            <a:r>
              <a:rPr lang="en-US" sz="3800" dirty="0"/>
              <a:t>Scrum Trainer</a:t>
            </a:r>
            <a:endParaRPr lang="en-GB" sz="3800" dirty="0"/>
          </a:p>
          <a:p>
            <a:pPr marL="0" indent="0">
              <a:buNone/>
            </a:pPr>
            <a:r>
              <a:rPr lang="en-US" sz="3800" dirty="0"/>
              <a:t> </a:t>
            </a:r>
            <a:endParaRPr lang="en-GB" sz="3800" dirty="0"/>
          </a:p>
          <a:p>
            <a:pPr lvl="0"/>
            <a:r>
              <a:rPr lang="bg-BG" sz="3800" dirty="0"/>
              <a:t>Тодор Зафиров – 9б клас</a:t>
            </a:r>
            <a:endParaRPr lang="en-GB" sz="3800" dirty="0"/>
          </a:p>
          <a:p>
            <a:pPr lvl="0"/>
            <a:r>
              <a:rPr lang="en-US" sz="3800" dirty="0" smtClean="0"/>
              <a:t>Developer 1 Frond End</a:t>
            </a:r>
          </a:p>
          <a:p>
            <a:pPr lvl="0"/>
            <a:endParaRPr lang="en-GB" sz="3800" dirty="0" smtClean="0"/>
          </a:p>
          <a:p>
            <a:r>
              <a:rPr lang="en-US" sz="3800" dirty="0" smtClean="0"/>
              <a:t> </a:t>
            </a:r>
            <a:r>
              <a:rPr lang="bg-BG" sz="3800" dirty="0" smtClean="0"/>
              <a:t>Станимир </a:t>
            </a:r>
            <a:r>
              <a:rPr lang="bg-BG" sz="3800" dirty="0"/>
              <a:t>Димитров – 9б клас</a:t>
            </a:r>
            <a:endParaRPr lang="en-GB" sz="3800" dirty="0"/>
          </a:p>
          <a:p>
            <a:pPr lvl="0"/>
            <a:r>
              <a:rPr lang="en-US" sz="3800" dirty="0" smtClean="0"/>
              <a:t>-Developer C++</a:t>
            </a:r>
          </a:p>
          <a:p>
            <a:pPr lvl="0"/>
            <a:endParaRPr lang="en-GB" sz="3800" dirty="0"/>
          </a:p>
          <a:p>
            <a:pPr lvl="0"/>
            <a:r>
              <a:rPr lang="bg-BG" sz="3800" dirty="0"/>
              <a:t>Андрей Андреев – 9г клас</a:t>
            </a:r>
            <a:endParaRPr lang="en-GB" sz="3800" dirty="0"/>
          </a:p>
          <a:p>
            <a:r>
              <a:rPr lang="en-US" sz="3800" dirty="0"/>
              <a:t>- Code Checker</a:t>
            </a:r>
            <a:endParaRPr lang="en-GB" sz="3800" dirty="0"/>
          </a:p>
          <a:p>
            <a:endParaRPr lang="en-GB" dirty="0"/>
          </a:p>
        </p:txBody>
      </p:sp>
      <p:pic>
        <p:nvPicPr>
          <p:cNvPr id="1028" name="Picture 4" descr="Vector Graphics Royalty-free Stock Illustration Team, PNG, 1920x1920px,  Royaltyfree, Depositphotos, Flat Design, Headgear, Human Behavior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1951" y1="83902" x2="11951" y2="83902"/>
                        <a14:foregroundMark x1="19878" y1="82561" x2="19878" y2="82561"/>
                        <a14:foregroundMark x1="20488" y1="79390" x2="20488" y2="79390"/>
                        <a14:foregroundMark x1="13171" y1="76341" x2="13171" y2="76341"/>
                        <a14:foregroundMark x1="31220" y1="65000" x2="31220" y2="65000"/>
                        <a14:foregroundMark x1="25244" y1="68293" x2="25244" y2="68293"/>
                        <a14:foregroundMark x1="47805" y1="53659" x2="47805" y2="53659"/>
                        <a14:foregroundMark x1="70122" y1="68537" x2="70122" y2="68537"/>
                        <a14:foregroundMark x1="66707" y1="75366" x2="66707" y2="75366"/>
                        <a14:foregroundMark x1="77195" y1="64756" x2="77195" y2="64756"/>
                        <a14:foregroundMark x1="89878" y1="87439" x2="89878" y2="87439"/>
                        <a14:foregroundMark x1="69146" y1="68049" x2="69146" y2="68049"/>
                        <a14:foregroundMark x1="83293" y1="57561" x2="83293" y2="57561"/>
                        <a14:foregroundMark x1="67195" y1="32317" x2="67195" y2="32317"/>
                        <a14:foregroundMark x1="69756" y1="26951" x2="69756" y2="26951"/>
                        <a14:foregroundMark x1="60244" y1="39024" x2="60244" y2="39024"/>
                        <a14:foregroundMark x1="33293" y1="33415" x2="33293" y2="33415"/>
                        <a14:foregroundMark x1="41098" y1="27073" x2="41098" y2="27073"/>
                        <a14:foregroundMark x1="28293" y1="39634" x2="28293" y2="39634"/>
                        <a14:foregroundMark x1="36951" y1="73537" x2="36951" y2="73537"/>
                        <a14:foregroundMark x1="18049" y1="57805" x2="18049" y2="57805"/>
                        <a14:foregroundMark x1="84512" y1="15976" x2="84512" y2="15976"/>
                        <a14:foregroundMark x1="17317" y1="15732" x2="17317" y2="15732"/>
                        <a14:foregroundMark x1="77073" y1="57317" x2="77073" y2="57317"/>
                        <a14:foregroundMark x1="79512" y1="56098" x2="79512" y2="56098"/>
                        <a14:foregroundMark x1="86341" y1="85732" x2="86341" y2="85732"/>
                        <a14:foregroundMark x1="32073" y1="60122" x2="32073" y2="60122"/>
                        <a14:foregroundMark x1="32073" y1="60122" x2="32073" y2="60122"/>
                        <a14:foregroundMark x1="32073" y1="60122" x2="32073" y2="60122"/>
                        <a14:foregroundMark x1="32073" y1="60122" x2="32073" y2="60122"/>
                        <a14:foregroundMark x1="32073" y1="60122" x2="32073" y2="60122"/>
                        <a14:foregroundMark x1="32073" y1="60122" x2="32073" y2="60122"/>
                        <a14:foregroundMark x1="35000" y1="62561" x2="35000" y2="62561"/>
                        <a14:foregroundMark x1="30610" y1="62683" x2="30610" y2="62683"/>
                        <a14:foregroundMark x1="27927" y1="61829" x2="27927" y2="61829"/>
                        <a14:foregroundMark x1="21707" y1="58049" x2="21707" y2="58049"/>
                        <a14:foregroundMark x1="15732" y1="12195" x2="15732" y2="12195"/>
                        <a14:foregroundMark x1="81463" y1="11585" x2="81463" y2="11585"/>
                        <a14:foregroundMark x1="82317" y1="55488" x2="82317" y2="55488"/>
                        <a14:foregroundMark x1="18415" y1="55122" x2="18415" y2="55122"/>
                        <a14:foregroundMark x1="19390" y1="55244" x2="19390" y2="55244"/>
                        <a14:foregroundMark x1="15488" y1="56829" x2="15488" y2="56829"/>
                        <a14:foregroundMark x1="84878" y1="12195" x2="84878" y2="12195"/>
                        <a14:foregroundMark x1="9390" y1="84756" x2="9390" y2="84756"/>
                        <a14:foregroundMark x1="31098" y1="32805" x2="31098" y2="32805"/>
                        <a14:foregroundMark x1="31220" y1="32683" x2="31341" y2="32317"/>
                        <a14:foregroundMark x1="32439" y1="30854" x2="32439" y2="30854"/>
                        <a14:foregroundMark x1="32439" y1="30488" x2="32439" y2="30488"/>
                        <a14:foregroundMark x1="31585" y1="28537" x2="31585" y2="28537"/>
                        <a14:foregroundMark x1="29512" y1="28537" x2="29512" y2="28537"/>
                        <a14:foregroundMark x1="28293" y1="31585" x2="28293" y2="31585"/>
                        <a14:foregroundMark x1="36220" y1="35488" x2="36220" y2="35488"/>
                        <a14:foregroundMark x1="33780" y1="39512" x2="33780" y2="39512"/>
                        <a14:foregroundMark x1="35122" y1="38659" x2="35122" y2="38659"/>
                        <a14:foregroundMark x1="35610" y1="38415" x2="36220" y2="37927"/>
                        <a14:foregroundMark x1="37439" y1="37317" x2="37439" y2="37317"/>
                        <a14:foregroundMark x1="17683" y1="16341" x2="17683" y2="16341"/>
                        <a14:foregroundMark x1="83415" y1="85000" x2="83415" y2="85000"/>
                        <a14:foregroundMark x1="71707" y1="37317" x2="71707" y2="37317"/>
                        <a14:foregroundMark x1="61707" y1="40244" x2="61707" y2="40244"/>
                        <a14:foregroundMark x1="63415" y1="27317" x2="63415" y2="27317"/>
                        <a14:foregroundMark x1="63049" y1="30366" x2="63049" y2="30366"/>
                        <a14:foregroundMark x1="69634" y1="31829" x2="69634" y2="31829"/>
                        <a14:foregroundMark x1="70854" y1="33780" x2="70854" y2="33780"/>
                        <a14:foregroundMark x1="72073" y1="34146" x2="72073" y2="34146"/>
                        <a14:foregroundMark x1="64512" y1="31220" x2="64512" y2="31220"/>
                        <a14:foregroundMark x1="59390" y1="37805" x2="59390" y2="37805"/>
                        <a14:foregroundMark x1="58049" y1="36220" x2="58049" y2="36220"/>
                        <a14:foregroundMark x1="13659" y1="89024" x2="13659" y2="89024"/>
                        <a14:foregroundMark x1="66951" y1="45122" x2="66951" y2="45122"/>
                        <a14:foregroundMark x1="13049" y1="15854" x2="13049" y2="158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7476" y="1764204"/>
            <a:ext cx="3805324" cy="3805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Записан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82400" y="6248399"/>
            <a:ext cx="609600" cy="609600"/>
          </a:xfrm>
          <a:prstGeom prst="rect">
            <a:avLst/>
          </a:prstGeom>
        </p:spPr>
      </p:pic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152400" y="152400"/>
            <a:ext cx="7353300" cy="0"/>
          </a:xfrm>
          <a:prstGeom prst="rect">
            <a:avLst/>
          </a:prstGeom>
          <a:solidFill>
            <a:srgbClr val="40444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DCDDDE"/>
                </a:solidFill>
                <a:effectLst/>
                <a:latin typeface="Whitney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DCDDDE"/>
                </a:solidFill>
                <a:effectLst/>
                <a:latin typeface="Whitney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6"/>
          <p:cNvSpPr>
            <a:spLocks noChangeArrowheads="1"/>
          </p:cNvSpPr>
          <p:nvPr/>
        </p:nvSpPr>
        <p:spPr bwMode="auto">
          <a:xfrm>
            <a:off x="152400" y="152400"/>
            <a:ext cx="7353300" cy="0"/>
          </a:xfrm>
          <a:prstGeom prst="rect">
            <a:avLst/>
          </a:prstGeom>
          <a:solidFill>
            <a:srgbClr val="40444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DCDDDE"/>
                </a:solidFill>
                <a:effectLst/>
                <a:latin typeface="Whitney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DCDDDE"/>
                </a:solidFill>
                <a:effectLst/>
                <a:latin typeface="Whitney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9"/>
          <p:cNvSpPr>
            <a:spLocks noChangeArrowheads="1"/>
          </p:cNvSpPr>
          <p:nvPr/>
        </p:nvSpPr>
        <p:spPr bwMode="auto">
          <a:xfrm>
            <a:off x="152400" y="152400"/>
            <a:ext cx="7353300" cy="0"/>
          </a:xfrm>
          <a:prstGeom prst="rect">
            <a:avLst/>
          </a:prstGeom>
          <a:solidFill>
            <a:srgbClr val="40444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DCDDDE"/>
                </a:solidFill>
                <a:effectLst/>
                <a:latin typeface="Whitney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DCDDDE"/>
                </a:solidFill>
                <a:effectLst/>
                <a:latin typeface="Whitney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260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34848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Етапи на работа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1</a:t>
            </a:r>
            <a:r>
              <a:rPr lang="en-US" dirty="0" smtClean="0"/>
              <a:t>.</a:t>
            </a:r>
            <a:r>
              <a:rPr lang="bg-BG" dirty="0" smtClean="0"/>
              <a:t>Разпределение на задълженията</a:t>
            </a:r>
            <a:r>
              <a:rPr lang="en-US" dirty="0" smtClean="0"/>
              <a:t>.</a:t>
            </a:r>
          </a:p>
          <a:p>
            <a:r>
              <a:rPr lang="en-US" dirty="0" smtClean="0"/>
              <a:t>2.</a:t>
            </a:r>
            <a:r>
              <a:rPr lang="bg-BG" dirty="0" smtClean="0"/>
              <a:t>Направа на график на работа</a:t>
            </a:r>
            <a:r>
              <a:rPr lang="en-US" dirty="0" smtClean="0"/>
              <a:t>.</a:t>
            </a:r>
          </a:p>
          <a:p>
            <a:r>
              <a:rPr lang="en-US" dirty="0" smtClean="0"/>
              <a:t>3.</a:t>
            </a:r>
            <a:r>
              <a:rPr lang="bg-BG" dirty="0" smtClean="0"/>
              <a:t>Реализиране на проекта</a:t>
            </a:r>
            <a:r>
              <a:rPr lang="en-US" dirty="0" smtClean="0"/>
              <a:t>.</a:t>
            </a:r>
          </a:p>
          <a:p>
            <a:r>
              <a:rPr lang="en-US" dirty="0" smtClean="0"/>
              <a:t>4.</a:t>
            </a:r>
            <a:r>
              <a:rPr lang="bg-BG" dirty="0" smtClean="0"/>
              <a:t>Трудности</a:t>
            </a:r>
            <a:r>
              <a:rPr lang="en-US" dirty="0" smtClean="0"/>
              <a:t>.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621" y="219248"/>
            <a:ext cx="5438256" cy="2419004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76238" y="54406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800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ИЗПОЛЗВАНИ ТЕХНОЛОГИИ</a:t>
            </a:r>
            <a:endParaRPr lang="en-GB" dirty="0"/>
          </a:p>
        </p:txBody>
      </p:sp>
      <p:pic>
        <p:nvPicPr>
          <p:cNvPr id="4" name="Picture 16" descr="Icon&#10;&#10;Description automatically generated">
            <a:extLst>
              <a:ext uri="{FF2B5EF4-FFF2-40B4-BE49-F238E27FC236}">
                <a16:creationId xmlns:a16="http://schemas.microsoft.com/office/drawing/2014/main" id="{875D1B3F-12BA-4CAF-B394-2BEB2B7A4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195" y="1802679"/>
            <a:ext cx="1944549" cy="1964054"/>
          </a:xfrm>
          <a:prstGeom prst="rect">
            <a:avLst/>
          </a:prstGeom>
        </p:spPr>
      </p:pic>
      <p:pic>
        <p:nvPicPr>
          <p:cNvPr id="5" name="Picture 50" descr="A close up of a sign&#10;&#10;Description automatically generated">
            <a:extLst>
              <a:ext uri="{FF2B5EF4-FFF2-40B4-BE49-F238E27FC236}">
                <a16:creationId xmlns:a16="http://schemas.microsoft.com/office/drawing/2014/main" id="{9E82E34D-F82C-4FDA-88AC-960EE37587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1909" y="1819247"/>
            <a:ext cx="2013746" cy="1748725"/>
          </a:xfrm>
          <a:prstGeom prst="rect">
            <a:avLst/>
          </a:prstGeom>
        </p:spPr>
      </p:pic>
      <p:pic>
        <p:nvPicPr>
          <p:cNvPr id="6" name="Picture 14" descr="A picture containing shape&#10;&#10;Description automatically generated">
            <a:extLst>
              <a:ext uri="{FF2B5EF4-FFF2-40B4-BE49-F238E27FC236}">
                <a16:creationId xmlns:a16="http://schemas.microsoft.com/office/drawing/2014/main" id="{681B8FC1-4D64-4333-90BC-3BA8EB9F31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0872" y="1636765"/>
            <a:ext cx="2080436" cy="2080436"/>
          </a:xfrm>
          <a:prstGeom prst="rect">
            <a:avLst/>
          </a:prstGeom>
        </p:spPr>
      </p:pic>
      <p:pic>
        <p:nvPicPr>
          <p:cNvPr id="9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5B728AEB-619D-48F9-86FF-E32A050333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4598" y="4351673"/>
            <a:ext cx="1997311" cy="1997311"/>
          </a:xfrm>
          <a:prstGeom prst="rect">
            <a:avLst/>
          </a:prstGeom>
        </p:spPr>
      </p:pic>
      <p:pic>
        <p:nvPicPr>
          <p:cNvPr id="10" name="Picture 10" descr="Icon&#10;&#10;Description automatically generated">
            <a:extLst>
              <a:ext uri="{FF2B5EF4-FFF2-40B4-BE49-F238E27FC236}">
                <a16:creationId xmlns:a16="http://schemas.microsoft.com/office/drawing/2014/main" id="{0BE188C1-C52F-415F-9374-2CA8499026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5655" y="4433711"/>
            <a:ext cx="1965284" cy="1833236"/>
          </a:xfrm>
          <a:prstGeom prst="rect">
            <a:avLst/>
          </a:prstGeom>
        </p:spPr>
      </p:pic>
      <p:pic>
        <p:nvPicPr>
          <p:cNvPr id="3" name="proek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10603" y="58214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34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ФУНКЦИИ И ФАЙЛОВЕ ИЗПОЛЗВАНИ В ПРОГРАМАТА</a:t>
            </a:r>
            <a:endParaRPr lang="en-GB" dirty="0"/>
          </a:p>
        </p:txBody>
      </p:sp>
      <p:pic>
        <p:nvPicPr>
          <p:cNvPr id="3" name="Картина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078" y="2294313"/>
            <a:ext cx="7908117" cy="4164676"/>
          </a:xfrm>
          <a:prstGeom prst="rect">
            <a:avLst/>
          </a:prstGeom>
        </p:spPr>
      </p:pic>
      <p:pic>
        <p:nvPicPr>
          <p:cNvPr id="4" name="New Recording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8493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80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Диаграма, описваща функционалността на кода</a:t>
            </a:r>
            <a:endParaRPr lang="en-GB" dirty="0"/>
          </a:p>
        </p:txBody>
      </p:sp>
      <p:pic>
        <p:nvPicPr>
          <p:cNvPr id="1026" name="Picture 2" descr="https://cdn.discordapp.com/attachments/669198679298539543/783958166203006986/diagram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485" y="2171701"/>
            <a:ext cx="7589520" cy="4462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834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6909" y="544483"/>
            <a:ext cx="9601200" cy="727364"/>
          </a:xfrm>
        </p:spPr>
        <p:txBody>
          <a:bodyPr/>
          <a:lstStyle/>
          <a:p>
            <a:r>
              <a:rPr lang="bg-BG" dirty="0" smtClean="0"/>
              <a:t>Показване на менюто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944" y="1511340"/>
            <a:ext cx="8487401" cy="526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8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КАК РАБОТИ ПРОГРАМАТА</a:t>
            </a:r>
            <a:endParaRPr lang="en-GB" dirty="0"/>
          </a:p>
        </p:txBody>
      </p:sp>
      <p:pic>
        <p:nvPicPr>
          <p:cNvPr id="5" name="proekt (2)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37" end="452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1428750"/>
            <a:ext cx="9407236" cy="529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54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39" y="0"/>
            <a:ext cx="114909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7228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</TotalTime>
  <Words>64</Words>
  <Application>Microsoft Office PowerPoint</Application>
  <PresentationFormat>Широк екран</PresentationFormat>
  <Paragraphs>28</Paragraphs>
  <Slides>10</Slides>
  <Notes>0</Notes>
  <HiddenSlides>0</HiddenSlides>
  <MMClips>5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4" baseType="lpstr">
      <vt:lpstr>Arial</vt:lpstr>
      <vt:lpstr>Franklin Gothic Book</vt:lpstr>
      <vt:lpstr>Whitney</vt:lpstr>
      <vt:lpstr>Crop</vt:lpstr>
      <vt:lpstr>Team fullhouse</vt:lpstr>
      <vt:lpstr>НАШИЯТ ОТБОР</vt:lpstr>
      <vt:lpstr>Етапи на работа</vt:lpstr>
      <vt:lpstr>ИЗПОЛЗВАНИ ТЕХНОЛОГИИ</vt:lpstr>
      <vt:lpstr>ФУНКЦИИ И ФАЙЛОВЕ ИЗПОЛЗВАНИ В ПРОГРАМАТА</vt:lpstr>
      <vt:lpstr>Диаграма, описваща функционалността на кода</vt:lpstr>
      <vt:lpstr>Показване на менюто</vt:lpstr>
      <vt:lpstr>КАК РАБОТИ ПРОГРАМАТА</vt:lpstr>
      <vt:lpstr>Презентация на PowerPoint</vt:lpstr>
      <vt:lpstr>БЛАГОДАРИМ ЗА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fullhouse</dc:title>
  <dc:creator>New</dc:creator>
  <cp:lastModifiedBy>New</cp:lastModifiedBy>
  <cp:revision>24</cp:revision>
  <dcterms:created xsi:type="dcterms:W3CDTF">2020-11-30T21:26:43Z</dcterms:created>
  <dcterms:modified xsi:type="dcterms:W3CDTF">2020-12-03T11:24:41Z</dcterms:modified>
</cp:coreProperties>
</file>

<file path=docProps/thumbnail.jpeg>
</file>